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6858000" cx="9144000"/>
  <p:notesSz cx="7315200" cy="96012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7" roundtripDataSignature="AMtx7mhrxdVh884sbswq6l7K/b0Fd99V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customschemas.google.com/relationships/presentationmetadata" Target="meta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" name="Google Shape;22;p1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615aaf12b2_0_17:notes"/>
          <p:cNvSpPr/>
          <p:nvPr>
            <p:ph idx="2" type="sldImg"/>
          </p:nvPr>
        </p:nvSpPr>
        <p:spPr>
          <a:xfrm>
            <a:off x="1257300" y="720725"/>
            <a:ext cx="48006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615aaf12b2_0_17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g615aaf12b2_0_17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6168a3f4d2_15_0:notes"/>
          <p:cNvSpPr/>
          <p:nvPr>
            <p:ph idx="2" type="sldImg"/>
          </p:nvPr>
        </p:nvSpPr>
        <p:spPr>
          <a:xfrm>
            <a:off x="1257300" y="720725"/>
            <a:ext cx="48006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6168a3f4d2_15_0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6168a3f4d2_15_0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" name="Google Shape;28;p2:notes"/>
          <p:cNvSpPr/>
          <p:nvPr>
            <p:ph idx="2" type="sldImg"/>
          </p:nvPr>
        </p:nvSpPr>
        <p:spPr>
          <a:xfrm>
            <a:off x="1257300" y="720725"/>
            <a:ext cx="48006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615aaf12b2_0_0:notes"/>
          <p:cNvSpPr/>
          <p:nvPr>
            <p:ph idx="2" type="sldImg"/>
          </p:nvPr>
        </p:nvSpPr>
        <p:spPr>
          <a:xfrm>
            <a:off x="1257300" y="720725"/>
            <a:ext cx="48006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" name="Google Shape;33;g615aaf12b2_0_0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g615aaf12b2_0_0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63999fac03_0_0:notes"/>
          <p:cNvSpPr/>
          <p:nvPr>
            <p:ph idx="2" type="sldImg"/>
          </p:nvPr>
        </p:nvSpPr>
        <p:spPr>
          <a:xfrm>
            <a:off x="1257300" y="720725"/>
            <a:ext cx="48006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g63999fac03_0_0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g63999fac03_0_0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63999fac03_0_17:notes"/>
          <p:cNvSpPr/>
          <p:nvPr>
            <p:ph idx="2" type="sldImg"/>
          </p:nvPr>
        </p:nvSpPr>
        <p:spPr>
          <a:xfrm>
            <a:off x="1257300" y="720725"/>
            <a:ext cx="48006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63999fac03_0_17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g63999fac03_0_17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615aaf12b2_0_27:notes"/>
          <p:cNvSpPr/>
          <p:nvPr>
            <p:ph idx="2" type="sldImg"/>
          </p:nvPr>
        </p:nvSpPr>
        <p:spPr>
          <a:xfrm>
            <a:off x="1257300" y="720725"/>
            <a:ext cx="48006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615aaf12b2_0_27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g615aaf12b2_0_27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615aaf12b2_0_22:notes"/>
          <p:cNvSpPr/>
          <p:nvPr>
            <p:ph idx="2" type="sldImg"/>
          </p:nvPr>
        </p:nvSpPr>
        <p:spPr>
          <a:xfrm>
            <a:off x="1257300" y="720725"/>
            <a:ext cx="48006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615aaf12b2_0_22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g615aaf12b2_0_22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63a02c41c7_0_2:notes"/>
          <p:cNvSpPr/>
          <p:nvPr>
            <p:ph idx="2" type="sldImg"/>
          </p:nvPr>
        </p:nvSpPr>
        <p:spPr>
          <a:xfrm>
            <a:off x="1257300" y="720725"/>
            <a:ext cx="48006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63a02c41c7_0_2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g63a02c41c7_0_2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63a02c41c7_0_11:notes"/>
          <p:cNvSpPr/>
          <p:nvPr>
            <p:ph idx="2" type="sldImg"/>
          </p:nvPr>
        </p:nvSpPr>
        <p:spPr>
          <a:xfrm>
            <a:off x="1257300" y="720725"/>
            <a:ext cx="48006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63a02c41c7_0_11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g63a02c41c7_0_11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bg>
      <p:bgPr>
        <a:solidFill>
          <a:schemeClr val="lt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/>
          <p:nvPr/>
        </p:nvSpPr>
        <p:spPr>
          <a:xfrm>
            <a:off x="7543800" y="6629400"/>
            <a:ext cx="1600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 10 September 2019</a:t>
            </a:r>
            <a:endParaRPr b="1" i="0" sz="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6"/>
          <p:cNvSpPr/>
          <p:nvPr/>
        </p:nvSpPr>
        <p:spPr>
          <a:xfrm>
            <a:off x="1809750" y="3182938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6"/>
          <p:cNvSpPr txBox="1"/>
          <p:nvPr/>
        </p:nvSpPr>
        <p:spPr>
          <a:xfrm>
            <a:off x="4514850" y="2451100"/>
            <a:ext cx="2894013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Google Shape;13;p6"/>
          <p:cNvSpPr txBox="1"/>
          <p:nvPr/>
        </p:nvSpPr>
        <p:spPr>
          <a:xfrm>
            <a:off x="927100" y="6583363"/>
            <a:ext cx="4519613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1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fld id="{00000000-1234-1234-1234-123412341234}" type="slidenum">
              <a:rPr b="1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" name="Google Shape;14;p6"/>
          <p:cNvCxnSpPr/>
          <p:nvPr/>
        </p:nvCxnSpPr>
        <p:spPr>
          <a:xfrm rot="10800000">
            <a:off x="914400" y="6397625"/>
            <a:ext cx="4887913" cy="0"/>
          </a:xfrm>
          <a:prstGeom prst="straightConnector1">
            <a:avLst/>
          </a:prstGeom>
          <a:noFill/>
          <a:ln cap="flat" cmpd="sng" w="19050">
            <a:solidFill>
              <a:srgbClr val="FF33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" name="Google Shape;15;p6"/>
          <p:cNvSpPr txBox="1"/>
          <p:nvPr/>
        </p:nvSpPr>
        <p:spPr>
          <a:xfrm>
            <a:off x="4826000" y="6388100"/>
            <a:ext cx="3987800" cy="2825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18275" lIns="91425" spcFirstLastPara="1" rIns="91425" wrap="square" tIns="18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Mechanical &amp; Aerospace </a:t>
            </a:r>
            <a:r>
              <a:rPr b="0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" name="Google Shape;16;p6"/>
          <p:cNvCxnSpPr/>
          <p:nvPr/>
        </p:nvCxnSpPr>
        <p:spPr>
          <a:xfrm flipH="1">
            <a:off x="155652" y="480307"/>
            <a:ext cx="19050" cy="2567693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" name="Google Shape;17;p6"/>
          <p:cNvCxnSpPr/>
          <p:nvPr/>
        </p:nvCxnSpPr>
        <p:spPr>
          <a:xfrm>
            <a:off x="1530273" y="159834"/>
            <a:ext cx="2619375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http://brand.ncsu.edu/assets/logos/ncstate-brick-2x2-red-rgb.jpg" id="18" name="Google Shape;18;p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61925" y="152400"/>
            <a:ext cx="1362075" cy="65581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5.jpg"/><Relationship Id="rId5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11.jpg"/><Relationship Id="rId5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"/>
          <p:cNvSpPr txBox="1"/>
          <p:nvPr/>
        </p:nvSpPr>
        <p:spPr>
          <a:xfrm>
            <a:off x="533400" y="2209800"/>
            <a:ext cx="8077200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-US" sz="2400">
                <a:latin typeface="Times New Roman"/>
                <a:ea typeface="Times New Roman"/>
                <a:cs typeface="Times New Roman"/>
                <a:sym typeface="Times New Roman"/>
              </a:rPr>
              <a:t>Design Project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DUE: due </a:t>
            </a: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last day of class (hard copy to TA)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Team: </a:t>
            </a:r>
            <a:r>
              <a:rPr b="0" i="1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Section: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1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00</a:t>
            </a:r>
            <a:r>
              <a:rPr i="1" lang="en-US" sz="1800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i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Team Members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#1- </a:t>
            </a:r>
            <a:r>
              <a:rPr b="0" i="1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Ashley Crickard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#2- </a:t>
            </a:r>
            <a:r>
              <a:rPr b="0" i="1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Devin Claridge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#3- </a:t>
            </a:r>
            <a:r>
              <a:rPr b="0" i="1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Luis Felipe Caicedo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#4- </a:t>
            </a:r>
            <a:r>
              <a:rPr b="0" i="1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Ralph Denhartog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#5- </a:t>
            </a:r>
            <a:r>
              <a:rPr b="0" i="1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Ethan Cole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" name="Google Shape;25;p1"/>
          <p:cNvSpPr txBox="1"/>
          <p:nvPr/>
        </p:nvSpPr>
        <p:spPr>
          <a:xfrm>
            <a:off x="793750" y="914400"/>
            <a:ext cx="7556500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MAE 200 Fall 2019</a:t>
            </a:r>
            <a:br>
              <a:rPr b="1" i="0" lang="en-US" sz="2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en-US" sz="2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Intro to Mechanical  Engineering Design</a:t>
            </a:r>
            <a:endParaRPr b="1" i="0" sz="2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15aaf12b2_0_17"/>
          <p:cNvSpPr txBox="1"/>
          <p:nvPr/>
        </p:nvSpPr>
        <p:spPr>
          <a:xfrm>
            <a:off x="2533950" y="456650"/>
            <a:ext cx="4076100" cy="5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Calculation of Payload Weight</a:t>
            </a:r>
            <a:endParaRPr/>
          </a:p>
        </p:txBody>
      </p:sp>
      <p:pic>
        <p:nvPicPr>
          <p:cNvPr id="127" name="Google Shape;127;g615aaf12b2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140692"/>
            <a:ext cx="3995750" cy="517040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g615aaf12b2_0_17"/>
          <p:cNvSpPr txBox="1"/>
          <p:nvPr/>
        </p:nvSpPr>
        <p:spPr>
          <a:xfrm>
            <a:off x="394700" y="1874850"/>
            <a:ext cx="4076100" cy="44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Our boat has a volume of 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approximately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 .2615 cubic feet.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The density of water is 62.427 lbs per cubic foot.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Weight displaced equals the weight the boat can hold.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Our boat can hold 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approximately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 16 pounds.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6168a3f4d2_15_0"/>
          <p:cNvSpPr txBox="1"/>
          <p:nvPr/>
        </p:nvSpPr>
        <p:spPr>
          <a:xfrm>
            <a:off x="2693100" y="2886300"/>
            <a:ext cx="3757800" cy="10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latin typeface="Times New Roman"/>
                <a:ea typeface="Times New Roman"/>
                <a:cs typeface="Times New Roman"/>
                <a:sym typeface="Times New Roman"/>
              </a:rPr>
              <a:t>Questions?</a:t>
            </a:r>
            <a:endParaRPr sz="6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"/>
          <p:cNvSpPr txBox="1"/>
          <p:nvPr/>
        </p:nvSpPr>
        <p:spPr>
          <a:xfrm>
            <a:off x="972000" y="1217750"/>
            <a:ext cx="7200000" cy="3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Outline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AutoNum type="arabicPeriod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Brainstorming Boat Designs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AutoNum type="arabicPeriod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Fabrication Process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AutoNum type="arabicPeriod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Testing Process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AutoNum type="arabicPeriod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Calculation of Payload Weight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615aaf12b2_0_0"/>
          <p:cNvSpPr txBox="1"/>
          <p:nvPr/>
        </p:nvSpPr>
        <p:spPr>
          <a:xfrm>
            <a:off x="2727450" y="456625"/>
            <a:ext cx="3689100" cy="5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Brainstorming Boat Designs</a:t>
            </a:r>
            <a:endParaRPr/>
          </a:p>
        </p:txBody>
      </p:sp>
      <p:pic>
        <p:nvPicPr>
          <p:cNvPr id="37" name="Google Shape;37;g615aaf12b2_0_0"/>
          <p:cNvPicPr preferRelativeResize="0"/>
          <p:nvPr/>
        </p:nvPicPr>
        <p:blipFill rotWithShape="1">
          <a:blip r:embed="rId3">
            <a:alphaModFix/>
          </a:blip>
          <a:srcRect b="2383" l="50724" r="0" t="26472"/>
          <a:stretch/>
        </p:blipFill>
        <p:spPr>
          <a:xfrm>
            <a:off x="354000" y="1012225"/>
            <a:ext cx="4828001" cy="359085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g615aaf12b2_0_0"/>
          <p:cNvSpPr/>
          <p:nvPr/>
        </p:nvSpPr>
        <p:spPr>
          <a:xfrm>
            <a:off x="5982125" y="1987750"/>
            <a:ext cx="2907300" cy="1639800"/>
          </a:xfrm>
          <a:prstGeom prst="rtTriangle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g615aaf12b2_0_0"/>
          <p:cNvSpPr txBox="1"/>
          <p:nvPr/>
        </p:nvSpPr>
        <p:spPr>
          <a:xfrm>
            <a:off x="6893575" y="3627550"/>
            <a:ext cx="838500" cy="2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30.0 in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" name="Google Shape;40;g615aaf12b2_0_0"/>
          <p:cNvSpPr txBox="1"/>
          <p:nvPr/>
        </p:nvSpPr>
        <p:spPr>
          <a:xfrm>
            <a:off x="5203250" y="2658550"/>
            <a:ext cx="838500" cy="2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20.0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 in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" name="Google Shape;41;g615aaf12b2_0_0"/>
          <p:cNvSpPr txBox="1"/>
          <p:nvPr/>
        </p:nvSpPr>
        <p:spPr>
          <a:xfrm>
            <a:off x="768750" y="4769875"/>
            <a:ext cx="7596300" cy="13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We understood that it was important to get the maximum 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displacement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 of water.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We also wanted to make sure we had enough surface area for the boat to float.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63999fac03_0_0"/>
          <p:cNvSpPr txBox="1"/>
          <p:nvPr/>
        </p:nvSpPr>
        <p:spPr>
          <a:xfrm>
            <a:off x="2790950" y="430075"/>
            <a:ext cx="37725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Brainstorming</a:t>
            </a: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Boat Designs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8" name="Google Shape;48;g63999fac0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7400" y="1514396"/>
            <a:ext cx="2270550" cy="170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g63999fac03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9149" y="1526675"/>
            <a:ext cx="2237851" cy="1678377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g63999fac03_0_0"/>
          <p:cNvSpPr txBox="1"/>
          <p:nvPr/>
        </p:nvSpPr>
        <p:spPr>
          <a:xfrm>
            <a:off x="693900" y="4143975"/>
            <a:ext cx="7756200" cy="20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g63999fac03_0_0"/>
          <p:cNvSpPr txBox="1"/>
          <p:nvPr/>
        </p:nvSpPr>
        <p:spPr>
          <a:xfrm>
            <a:off x="456425" y="3217325"/>
            <a:ext cx="8344500" cy="31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First we 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discussed our course of action and 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strategy for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 the boat’s design (pictured left).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We decided to maximize the volume of water displaced in order to maximize the amount of water displaced.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To get the maximum water displaced, proper utilization of the surface area also needed to be taken into account.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Next we began developing potential designs with proportional-sized pieces of paper.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2" name="Google Shape;52;g63999fac03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8275" y="1514412"/>
            <a:ext cx="2270550" cy="1702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63999fac03_0_17"/>
          <p:cNvSpPr txBox="1"/>
          <p:nvPr/>
        </p:nvSpPr>
        <p:spPr>
          <a:xfrm>
            <a:off x="2416500" y="399609"/>
            <a:ext cx="43110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Preliminary Fabrication Process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9" name="Google Shape;59;g63999fac03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336" y="2454274"/>
            <a:ext cx="5112687" cy="3834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g63999fac03_0_17"/>
          <p:cNvPicPr preferRelativeResize="0"/>
          <p:nvPr/>
        </p:nvPicPr>
        <p:blipFill rotWithShape="1">
          <a:blip r:embed="rId4">
            <a:alphaModFix/>
          </a:blip>
          <a:srcRect b="27764" l="0" r="0" t="4548"/>
          <a:stretch/>
        </p:blipFill>
        <p:spPr>
          <a:xfrm>
            <a:off x="5941675" y="2454265"/>
            <a:ext cx="2697374" cy="2434386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g63999fac03_0_17"/>
          <p:cNvSpPr txBox="1"/>
          <p:nvPr/>
        </p:nvSpPr>
        <p:spPr>
          <a:xfrm>
            <a:off x="460500" y="1099500"/>
            <a:ext cx="8486100" cy="13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All 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team members were given the same amount of material to </a:t>
            </a: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create their own ideas for the best design.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This allowed us to 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delineate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 which design was most efficient and also determine who was the best “cutter” and “taper.”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2" name="Google Shape;62;g63999fac03_0_17"/>
          <p:cNvPicPr preferRelativeResize="0"/>
          <p:nvPr/>
        </p:nvPicPr>
        <p:blipFill rotWithShape="1">
          <a:blip r:embed="rId5">
            <a:alphaModFix/>
          </a:blip>
          <a:srcRect b="12149" l="0" r="0" t="0"/>
          <a:stretch/>
        </p:blipFill>
        <p:spPr>
          <a:xfrm>
            <a:off x="5941675" y="4511554"/>
            <a:ext cx="2697378" cy="1777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615aaf12b2_0_27"/>
          <p:cNvSpPr txBox="1"/>
          <p:nvPr/>
        </p:nvSpPr>
        <p:spPr>
          <a:xfrm>
            <a:off x="3240450" y="453750"/>
            <a:ext cx="26631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Fabrication Process</a:t>
            </a:r>
            <a:endParaRPr/>
          </a:p>
        </p:txBody>
      </p:sp>
      <p:sp>
        <p:nvSpPr>
          <p:cNvPr id="69" name="Google Shape;69;g615aaf12b2_0_27"/>
          <p:cNvSpPr/>
          <p:nvPr/>
        </p:nvSpPr>
        <p:spPr>
          <a:xfrm>
            <a:off x="996750" y="1428450"/>
            <a:ext cx="2907300" cy="1639800"/>
          </a:xfrm>
          <a:prstGeom prst="rtTriangle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g615aaf12b2_0_27"/>
          <p:cNvSpPr txBox="1"/>
          <p:nvPr/>
        </p:nvSpPr>
        <p:spPr>
          <a:xfrm>
            <a:off x="1979000" y="3068250"/>
            <a:ext cx="838500" cy="2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30.0 in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" name="Google Shape;71;g615aaf12b2_0_27"/>
          <p:cNvSpPr txBox="1"/>
          <p:nvPr/>
        </p:nvSpPr>
        <p:spPr>
          <a:xfrm>
            <a:off x="212550" y="2099250"/>
            <a:ext cx="884400" cy="2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20.0 in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2" name="Google Shape;72;g615aaf12b2_0_27"/>
          <p:cNvCxnSpPr/>
          <p:nvPr/>
        </p:nvCxnSpPr>
        <p:spPr>
          <a:xfrm>
            <a:off x="2500975" y="2248350"/>
            <a:ext cx="10800" cy="819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" name="Google Shape;73;g615aaf12b2_0_27"/>
          <p:cNvSpPr/>
          <p:nvPr/>
        </p:nvSpPr>
        <p:spPr>
          <a:xfrm>
            <a:off x="6906323" y="2346070"/>
            <a:ext cx="1420800" cy="827100"/>
          </a:xfrm>
          <a:prstGeom prst="rtTriangl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g615aaf12b2_0_27"/>
          <p:cNvSpPr/>
          <p:nvPr/>
        </p:nvSpPr>
        <p:spPr>
          <a:xfrm>
            <a:off x="5485523" y="1521370"/>
            <a:ext cx="1420800" cy="827100"/>
          </a:xfrm>
          <a:prstGeom prst="rtTriangl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g615aaf12b2_0_27"/>
          <p:cNvSpPr/>
          <p:nvPr/>
        </p:nvSpPr>
        <p:spPr>
          <a:xfrm>
            <a:off x="5485525" y="2348475"/>
            <a:ext cx="1420800" cy="822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g615aaf12b2_0_27"/>
          <p:cNvSpPr/>
          <p:nvPr/>
        </p:nvSpPr>
        <p:spPr>
          <a:xfrm>
            <a:off x="3705325" y="2119725"/>
            <a:ext cx="1072200" cy="455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g615aaf12b2_0_27"/>
          <p:cNvSpPr txBox="1"/>
          <p:nvPr/>
        </p:nvSpPr>
        <p:spPr>
          <a:xfrm>
            <a:off x="7197475" y="3279900"/>
            <a:ext cx="838500" cy="2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15.0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 in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" name="Google Shape;78;g615aaf12b2_0_27"/>
          <p:cNvSpPr txBox="1"/>
          <p:nvPr/>
        </p:nvSpPr>
        <p:spPr>
          <a:xfrm>
            <a:off x="5776675" y="3279900"/>
            <a:ext cx="838500" cy="2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15.0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 in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" name="Google Shape;79;g615aaf12b2_0_27"/>
          <p:cNvSpPr txBox="1"/>
          <p:nvPr/>
        </p:nvSpPr>
        <p:spPr>
          <a:xfrm>
            <a:off x="4677325" y="1946850"/>
            <a:ext cx="884400" cy="2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20.0 in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" name="Google Shape;80;g615aaf12b2_0_27"/>
          <p:cNvSpPr/>
          <p:nvPr/>
        </p:nvSpPr>
        <p:spPr>
          <a:xfrm rot="10800000">
            <a:off x="5485523" y="1521370"/>
            <a:ext cx="1420800" cy="827100"/>
          </a:xfrm>
          <a:prstGeom prst="rtTriangl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g615aaf12b2_0_27"/>
          <p:cNvSpPr/>
          <p:nvPr/>
        </p:nvSpPr>
        <p:spPr>
          <a:xfrm flipH="1">
            <a:off x="7061275" y="1747725"/>
            <a:ext cx="884400" cy="8271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g615aaf12b2_0_27"/>
          <p:cNvSpPr txBox="1"/>
          <p:nvPr/>
        </p:nvSpPr>
        <p:spPr>
          <a:xfrm>
            <a:off x="7084225" y="1785825"/>
            <a:ext cx="838500" cy="2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83" name="Google Shape;83;g615aaf12b2_0_27"/>
          <p:cNvSpPr/>
          <p:nvPr/>
        </p:nvSpPr>
        <p:spPr>
          <a:xfrm>
            <a:off x="996750" y="4096575"/>
            <a:ext cx="1420800" cy="1639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4" name="Google Shape;84;g615aaf12b2_0_27"/>
          <p:cNvCxnSpPr/>
          <p:nvPr/>
        </p:nvCxnSpPr>
        <p:spPr>
          <a:xfrm>
            <a:off x="996750" y="4091575"/>
            <a:ext cx="449700" cy="39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" name="Google Shape;85;g615aaf12b2_0_27"/>
          <p:cNvCxnSpPr/>
          <p:nvPr/>
        </p:nvCxnSpPr>
        <p:spPr>
          <a:xfrm flipH="1">
            <a:off x="2012850" y="4096575"/>
            <a:ext cx="404700" cy="38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" name="Google Shape;86;g615aaf12b2_0_27"/>
          <p:cNvCxnSpPr/>
          <p:nvPr/>
        </p:nvCxnSpPr>
        <p:spPr>
          <a:xfrm flipH="1" rot="10800000">
            <a:off x="996750" y="5340675"/>
            <a:ext cx="439500" cy="39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" name="Google Shape;87;g615aaf12b2_0_27"/>
          <p:cNvCxnSpPr/>
          <p:nvPr/>
        </p:nvCxnSpPr>
        <p:spPr>
          <a:xfrm rot="10800000">
            <a:off x="1972350" y="5330475"/>
            <a:ext cx="445200" cy="405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" name="Google Shape;88;g615aaf12b2_0_27"/>
          <p:cNvCxnSpPr/>
          <p:nvPr/>
        </p:nvCxnSpPr>
        <p:spPr>
          <a:xfrm>
            <a:off x="1446450" y="4481625"/>
            <a:ext cx="8700" cy="85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89" name="Google Shape;89;g615aaf12b2_0_27"/>
          <p:cNvCxnSpPr/>
          <p:nvPr/>
        </p:nvCxnSpPr>
        <p:spPr>
          <a:xfrm flipH="1">
            <a:off x="1971700" y="4481625"/>
            <a:ext cx="10200" cy="86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90" name="Google Shape;90;g615aaf12b2_0_27"/>
          <p:cNvCxnSpPr/>
          <p:nvPr/>
        </p:nvCxnSpPr>
        <p:spPr>
          <a:xfrm>
            <a:off x="1425397" y="4491172"/>
            <a:ext cx="546300" cy="10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91" name="Google Shape;91;g615aaf12b2_0_27"/>
          <p:cNvCxnSpPr/>
          <p:nvPr/>
        </p:nvCxnSpPr>
        <p:spPr>
          <a:xfrm flipH="1" rot="-10681438">
            <a:off x="1455449" y="5305424"/>
            <a:ext cx="539421" cy="2012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92" name="Google Shape;92;g615aaf12b2_0_27"/>
          <p:cNvCxnSpPr/>
          <p:nvPr/>
        </p:nvCxnSpPr>
        <p:spPr>
          <a:xfrm flipH="1" rot="10800000">
            <a:off x="2215200" y="3864025"/>
            <a:ext cx="738300" cy="525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3" name="Google Shape;93;g615aaf12b2_0_27"/>
          <p:cNvSpPr txBox="1"/>
          <p:nvPr/>
        </p:nvSpPr>
        <p:spPr>
          <a:xfrm>
            <a:off x="3044625" y="3727275"/>
            <a:ext cx="8385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3.50 in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615aaf12b2_0_22"/>
          <p:cNvSpPr txBox="1"/>
          <p:nvPr/>
        </p:nvSpPr>
        <p:spPr>
          <a:xfrm>
            <a:off x="1841850" y="541550"/>
            <a:ext cx="6390900" cy="4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Testing Process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0" name="Google Shape;100;g615aaf12b2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2875" y="2082625"/>
            <a:ext cx="3277225" cy="405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615aaf12b2_0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4600" y="2082649"/>
            <a:ext cx="3277225" cy="40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g615aaf12b2_0_22"/>
          <p:cNvSpPr txBox="1"/>
          <p:nvPr/>
        </p:nvSpPr>
        <p:spPr>
          <a:xfrm>
            <a:off x="1182875" y="1007450"/>
            <a:ext cx="73689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</a:t>
            </a: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any iterations of boat designs were tested and considered. We even tried baking the foam board to see if this would decrease water absorption and increase buoyancy.  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g63a02c41c7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750" y="1999383"/>
            <a:ext cx="2850351" cy="380046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63a02c41c7_0_2"/>
          <p:cNvSpPr txBox="1"/>
          <p:nvPr/>
        </p:nvSpPr>
        <p:spPr>
          <a:xfrm>
            <a:off x="327750" y="307050"/>
            <a:ext cx="8488500" cy="7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Testing Process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We tried baking the material to increase hardness.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We used 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abstract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 shaped objects, such as 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potatoes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, to test the stability of the design.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We found out that the heat from the oven created a greater seal around the duck tape.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0" name="Google Shape;110;g63a02c41c7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7125" y="2061263"/>
            <a:ext cx="2723399" cy="363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63a02c41c7_0_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9550" y="2064413"/>
            <a:ext cx="2718674" cy="3624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63a02c41c7_0_11"/>
          <p:cNvSpPr txBox="1"/>
          <p:nvPr/>
        </p:nvSpPr>
        <p:spPr>
          <a:xfrm>
            <a:off x="1775100" y="245825"/>
            <a:ext cx="55938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Final Design Fabrication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8" name="Google Shape;118;g63a02c41c7_0_11"/>
          <p:cNvSpPr txBox="1"/>
          <p:nvPr/>
        </p:nvSpPr>
        <p:spPr>
          <a:xfrm>
            <a:off x="328275" y="899825"/>
            <a:ext cx="8394900" cy="17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Through our testing, we discovered that a 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trapezoidal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 shape would provide the most volume displacement while remaining stable.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Felipe and Ethan were the best ‘cutters’ and ‘measures.’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Ralph and Devin were the best taping 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specialist.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Ashley was the best heat treatment specialist.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9" name="Google Shape;119;g63a02c41c7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200" y="2646125"/>
            <a:ext cx="4697724" cy="352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63a02c41c7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0751" y="2646125"/>
            <a:ext cx="2642462" cy="3523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E 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FFFFFF"/>
      </a:lt2>
      <a:accent1>
        <a:srgbClr val="00CC99"/>
      </a:accent1>
      <a:accent2>
        <a:srgbClr val="3333CC"/>
      </a:accent2>
      <a:accent3>
        <a:srgbClr val="FF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2011-05-12T00:17:52Z</dcterms:created>
  <dc:creator>zorowski</dc:creator>
</cp:coreProperties>
</file>